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7" d="100"/>
          <a:sy n="97" d="100"/>
        </p:scale>
        <p:origin x="-4376" y="-10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8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0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9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1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7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6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8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0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6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00BD-64F2-AF46-8E9F-39381C5AD594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0B87-7B64-A448-96BC-9DDCBD5DE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45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 Pimentel</dc:creator>
  <cp:lastModifiedBy>Jorge Pimentel</cp:lastModifiedBy>
  <cp:revision>1</cp:revision>
  <dcterms:created xsi:type="dcterms:W3CDTF">2017-10-02T09:18:41Z</dcterms:created>
  <dcterms:modified xsi:type="dcterms:W3CDTF">2017-10-02T09:20:30Z</dcterms:modified>
</cp:coreProperties>
</file>