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24"/>
    <p:restoredTop sz="94672"/>
  </p:normalViewPr>
  <p:slideViewPr>
    <p:cSldViewPr snapToGrid="0" snapToObjects="1">
      <p:cViewPr varScale="1">
        <p:scale>
          <a:sx n="106" d="100"/>
          <a:sy n="106" d="100"/>
        </p:scale>
        <p:origin x="3432" y="192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4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4135-CEED-1843-BBA5-5CC6166547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4749-976F-F840-9EF9-6905DE1448AC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96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4135-CEED-1843-BBA5-5CC6166547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4749-976F-F840-9EF9-6905DE1448AC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6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366185"/>
            <a:ext cx="1157288" cy="7802034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366185"/>
            <a:ext cx="3386138" cy="7802034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4135-CEED-1843-BBA5-5CC6166547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4749-976F-F840-9EF9-6905DE1448AC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14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4135-CEED-1843-BBA5-5CC6166547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4749-976F-F840-9EF9-6905DE1448AC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1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301" y="5875868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4135-CEED-1843-BBA5-5CC6166547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4749-976F-F840-9EF9-6905DE1448AC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0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133602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14612" y="2133602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4135-CEED-1843-BBA5-5CC6166547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4749-976F-F840-9EF9-6905DE1448AC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8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75" y="2046818"/>
            <a:ext cx="2272606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12828" y="2046818"/>
            <a:ext cx="2273498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12828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4135-CEED-1843-BBA5-5CC6166547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4749-976F-F840-9EF9-6905DE1448AC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6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4135-CEED-1843-BBA5-5CC6166547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4749-976F-F840-9EF9-6905DE1448AC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23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4135-CEED-1843-BBA5-5CC6166547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4749-976F-F840-9EF9-6905DE1448AC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897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6" y="364066"/>
            <a:ext cx="1692176" cy="15494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0966" y="364069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6" y="1913469"/>
            <a:ext cx="1692176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4135-CEED-1843-BBA5-5CC6166547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4749-976F-F840-9EF9-6905DE1448AC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8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4135-CEED-1843-BBA5-5CC6166547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4749-976F-F840-9EF9-6905DE1448AC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0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175" y="366185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75" y="2133602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14135-CEED-1843-BBA5-5CC6166547D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84749-976F-F840-9EF9-6905DE1448AC}" type="slidenum">
              <a:rPr lang="en-US" smtClean="0"/>
              <a:t>‹n.º›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6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315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Macintosh PowerPoint</Application>
  <PresentationFormat>Apresentação no Ecrã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Apresentação do PowerPoint</vt:lpstr>
    </vt:vector>
  </TitlesOfParts>
  <Manager/>
  <Company>Lab52</Company>
  <LinksUpToDate>false</LinksUpToDate>
  <SharedDoc>false</SharedDoc>
  <HyperlinkBase/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Lígia Silva</dc:creator>
  <cp:keywords/>
  <dc:description/>
  <cp:lastModifiedBy>Utilizador do Microsoft Office</cp:lastModifiedBy>
  <cp:revision>8</cp:revision>
  <dcterms:created xsi:type="dcterms:W3CDTF">2019-11-14T14:42:00Z</dcterms:created>
  <dcterms:modified xsi:type="dcterms:W3CDTF">2024-03-01T20:37:06Z</dcterms:modified>
  <cp:category/>
</cp:coreProperties>
</file>